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jpeg" ContentType="image/jpeg"/>
  <Override PartName="/ppt/media/image7.png" ContentType="image/png"/>
  <Override PartName="/ppt/media/image6.png" ContentType="image/png"/>
  <Override PartName="/ppt/media/image8.png" ContentType="image/png"/>
  <Override PartName="/ppt/media/image9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Oval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Oval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Oval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Oval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Oval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Freeform 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Freeform 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Rectangle 2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6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" name="Rectangle 8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ru-RU" sz="5400" spc="-1" strike="noStrike">
                <a:solidFill>
                  <a:srgbClr val="ebebeb"/>
                </a:solidFill>
                <a:latin typeface="Century Gothic"/>
              </a:rPr>
              <a:t>Образец заголовка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63D31988-6FD4-4DA0-BF8A-158BE54841F5}" type="datetime">
              <a:rPr b="0" lang="ru-RU" sz="10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18.5.21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17" name="Rectangl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" name="PlaceHolder 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0A26038D-D963-43C4-B45F-FD36ABBD7EA9}" type="slidenum">
              <a:rPr b="0" lang="ru-RU" sz="2800" spc="-1" strike="noStrike">
                <a:solidFill>
                  <a:srgbClr val="ffffff"/>
                </a:solidFill>
                <a:latin typeface="Century Gothic"/>
              </a:rPr>
              <a:t>6</a:t>
            </a:fld>
            <a:endParaRPr b="0" lang="ru-RU" sz="2800" spc="-1" strike="noStrike"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Для правки структуры щёлкните мышью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Второй уровень структуры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Третий уровень структуры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Четвёртый уровень структуры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Пятый уровень структуры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Шестой уровень структуры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Седьмой уровень структуры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57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Oval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Oval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Oval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Oval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Oval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Freeform 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Freeform 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Rectangle 2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Образец заголовка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Образец текста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600" spc="-1" strike="noStrike">
                <a:solidFill>
                  <a:srgbClr val="404040"/>
                </a:solidFill>
                <a:latin typeface="Century Gothic"/>
              </a:rPr>
              <a:t>Второй уровень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400" spc="-1" strike="noStrike">
                <a:solidFill>
                  <a:srgbClr val="404040"/>
                </a:solidFill>
                <a:latin typeface="Century Gothic"/>
              </a:rPr>
              <a:t>Третий уровень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Четвертый уровень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Пятый уровень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C04CDAC-D2DC-4635-83FC-7AB8ACE0A2EC}" type="datetime">
              <a:rPr b="1" lang="ru-RU" sz="1000" spc="-1" strike="noStrike">
                <a:solidFill>
                  <a:srgbClr val="b31166"/>
                </a:solidFill>
                <a:latin typeface="Century Gothic"/>
              </a:rPr>
              <a:t>18.5.21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6320F1E5-4A1F-4FA2-9B0D-8C5D9EEB25AB}" type="slidenum">
              <a:rPr b="0" lang="ru-RU" sz="2800" spc="-1" strike="noStrike">
                <a:solidFill>
                  <a:srgbClr val="ffffff"/>
                </a:solidFill>
                <a:latin typeface="Century Gothic"/>
              </a:rPr>
              <a:t>&lt;номер&gt;</a:t>
            </a:fld>
            <a:endParaRPr b="0" lang="ru-RU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jpe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Заголовок 1"/>
          <p:cNvSpPr txBox="1"/>
          <p:nvPr/>
        </p:nvSpPr>
        <p:spPr>
          <a:xfrm>
            <a:off x="1154880" y="1195920"/>
            <a:ext cx="8825400" cy="30117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105000"/>
              </a:lnSpc>
              <a:spcAft>
                <a:spcPts val="799"/>
              </a:spcAft>
              <a:tabLst>
                <a:tab algn="ctr" pos="3060000"/>
                <a:tab algn="l" pos="3743280"/>
              </a:tabLst>
            </a:pPr>
            <a:r>
              <a:rPr b="1" lang="ru-RU" sz="3600" spc="-1" strike="noStrike">
                <a:solidFill>
                  <a:srgbClr val="ebebeb"/>
                </a:solidFill>
                <a:latin typeface="Times New Roman"/>
                <a:ea typeface="Calibri"/>
              </a:rPr>
              <a:t>По МДК.01.02 «Прикладное программирование»</a:t>
            </a:r>
            <a:br/>
            <a:r>
              <a:rPr b="1" lang="ru-RU" sz="3600" spc="-1" strike="noStrike">
                <a:solidFill>
                  <a:srgbClr val="ebebeb"/>
                </a:solidFill>
                <a:latin typeface="Times New Roman"/>
                <a:ea typeface="Calibri"/>
              </a:rPr>
              <a:t>Тема: «Приложение “Таск-анализатор репозиториев”.»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9" name="Подзаголовок 2"/>
          <p:cNvSpPr txBox="1"/>
          <p:nvPr/>
        </p:nvSpPr>
        <p:spPr>
          <a:xfrm>
            <a:off x="1234800" y="4208040"/>
            <a:ext cx="9506880" cy="16862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ru-RU" sz="2000" spc="-1" strike="noStrike" cap="all">
                <a:solidFill>
                  <a:srgbClr val="ffffff"/>
                </a:solidFill>
                <a:latin typeface="Times New Roman"/>
              </a:rPr>
              <a:t>Выполнили студенты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ru-RU" sz="2000" spc="-1" strike="noStrike" cap="all">
                <a:solidFill>
                  <a:srgbClr val="ffffff"/>
                </a:solidFill>
                <a:latin typeface="Times New Roman"/>
              </a:rPr>
              <a:t>Волков Максим Александрович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ru-RU" sz="2000" spc="-1" strike="noStrike" cap="all">
                <a:solidFill>
                  <a:srgbClr val="ffffff"/>
                </a:solidFill>
                <a:latin typeface="Times New Roman"/>
              </a:rPr>
              <a:t>Ларченко Михаил Андреевич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ru-RU" sz="2000" spc="-1" strike="noStrike" cap="all">
                <a:solidFill>
                  <a:srgbClr val="ffffff"/>
                </a:solidFill>
                <a:latin typeface="Times New Roman"/>
              </a:rPr>
              <a:t>Группа</a:t>
            </a:r>
            <a:r>
              <a:rPr b="1" lang="en-US" sz="2000" spc="-1" strike="noStrike" cap="all">
                <a:solidFill>
                  <a:srgbClr val="ffffff"/>
                </a:solidFill>
                <a:latin typeface="Times New Roman"/>
              </a:rPr>
              <a:t>: </a:t>
            </a:r>
            <a:r>
              <a:rPr b="1" lang="ru-RU" sz="2000" spc="-1" strike="noStrike" cap="all">
                <a:solidFill>
                  <a:srgbClr val="ffffff"/>
                </a:solidFill>
                <a:latin typeface="Times New Roman"/>
              </a:rPr>
              <a:t>П1-18</a:t>
            </a:r>
            <a:endParaRPr b="0" lang="ru-RU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Заголовок 1"/>
          <p:cNvSpPr txBox="1"/>
          <p:nvPr/>
        </p:nvSpPr>
        <p:spPr>
          <a:xfrm>
            <a:off x="1297080" y="94716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Times New Roman"/>
              </a:rPr>
              <a:t>Инструменты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1" name="Объект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Визуальная часть: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Lazarus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Логическая часть: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Free Pascal</a:t>
            </a: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,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Pascal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IDE: Lazarus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12" name="Picture 2" descr="Lazarus Free Pascal Computer Software, Ð´ÑÑÐ³Ð¸Ðµ, Ð´ÑÑÐ³Ð¸Ðµ, ÐºÐ¾Ð¼Ð¿ÑÑÑÐµÑÐ½Ð°Ñ  Ð¿ÑÐ¾Ð³ÑÐ°Ð¼Ð¼Ð°, ÐºÐ¾Ð¼Ð¿ÑÑÑÐµÑÐ½Ð¾Ðµ Ð¿ÑÐ¾Ð³ÑÐ°Ð¼Ð¼Ð¸ÑÐ¾Ð²Ð°Ð½Ð¸Ðµ png | PNGWing"/>
          <p:cNvPicPr/>
          <p:nvPr/>
        </p:nvPicPr>
        <p:blipFill>
          <a:blip r:embed="rId1"/>
          <a:stretch/>
        </p:blipFill>
        <p:spPr>
          <a:xfrm>
            <a:off x="2117520" y="4209480"/>
            <a:ext cx="2129040" cy="2217600"/>
          </a:xfrm>
          <a:prstGeom prst="rect">
            <a:avLst/>
          </a:prstGeom>
          <a:ln w="0">
            <a:noFill/>
          </a:ln>
        </p:spPr>
      </p:pic>
      <p:pic>
        <p:nvPicPr>
          <p:cNvPr id="113" name="Picture 4" descr="lf356, SoftwareDevelopment: PrÃªt Ã  connaÃ®tre un compilateur pascal libre:  Free Pascal"/>
          <p:cNvPicPr/>
          <p:nvPr/>
        </p:nvPicPr>
        <p:blipFill>
          <a:blip r:embed="rId2"/>
          <a:stretch/>
        </p:blipFill>
        <p:spPr>
          <a:xfrm>
            <a:off x="6223320" y="4661280"/>
            <a:ext cx="4876560" cy="1314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Заголовок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Диаграмма прецедентов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15" name="Рисунок 3" descr=""/>
          <p:cNvPicPr/>
          <p:nvPr/>
        </p:nvPicPr>
        <p:blipFill>
          <a:blip r:embed="rId1"/>
          <a:stretch/>
        </p:blipFill>
        <p:spPr>
          <a:xfrm>
            <a:off x="5058000" y="2299320"/>
            <a:ext cx="1830600" cy="4003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Заголовок 1"/>
          <p:cNvSpPr txBox="1"/>
          <p:nvPr/>
        </p:nvSpPr>
        <p:spPr>
          <a:xfrm>
            <a:off x="1154880" y="973800"/>
            <a:ext cx="911628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Times New Roman"/>
              </a:rPr>
              <a:t>Сценарий использования приложения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17" name="Рисунок 3" descr=""/>
          <p:cNvPicPr/>
          <p:nvPr/>
        </p:nvPicPr>
        <p:blipFill>
          <a:blip r:embed="rId1"/>
          <a:stretch/>
        </p:blipFill>
        <p:spPr>
          <a:xfrm>
            <a:off x="2912760" y="2866680"/>
            <a:ext cx="5940000" cy="3017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Заголовок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Times New Roman"/>
              </a:rPr>
              <a:t>Диаграмма основных классов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119" name="Рисунок 3" descr=""/>
          <p:cNvPicPr/>
          <p:nvPr/>
        </p:nvPicPr>
        <p:blipFill>
          <a:blip r:embed="rId1"/>
          <a:stretch/>
        </p:blipFill>
        <p:spPr>
          <a:xfrm>
            <a:off x="3137760" y="2405880"/>
            <a:ext cx="5615280" cy="39222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600" spc="-1" strike="noStrike">
                <a:solidFill>
                  <a:srgbClr val="ffffff"/>
                </a:solidFill>
                <a:latin typeface="Times New Roman"/>
              </a:rPr>
              <a:t>Диаграмма таблиц в БД</a:t>
            </a:r>
            <a:endParaRPr b="0" lang="en-US" sz="3600" spc="-1" strike="noStrike">
              <a:solidFill>
                <a:srgbClr val="ffffff"/>
              </a:solidFill>
              <a:latin typeface="Times New Roman"/>
            </a:endParaRPr>
          </a:p>
        </p:txBody>
      </p:sp>
      <p:pic>
        <p:nvPicPr>
          <p:cNvPr id="121" name="" descr=""/>
          <p:cNvPicPr/>
          <p:nvPr/>
        </p:nvPicPr>
        <p:blipFill>
          <a:blip r:embed="rId1"/>
          <a:stretch/>
        </p:blipFill>
        <p:spPr>
          <a:xfrm>
            <a:off x="3770280" y="2404080"/>
            <a:ext cx="3609720" cy="3609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Заголовок 1"/>
          <p:cNvSpPr txBox="1"/>
          <p:nvPr/>
        </p:nvSpPr>
        <p:spPr>
          <a:xfrm>
            <a:off x="1634400" y="359244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ru-RU" sz="3600" spc="-1" strike="noStrike">
                <a:solidFill>
                  <a:srgbClr val="000000"/>
                </a:solidFill>
                <a:latin typeface="Century Gothic"/>
              </a:rPr>
              <a:t>Спасибо за внимание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37</TotalTime>
  <Application>LibreOffice/7.1.1.2$Windows_X86_64 LibreOffice_project/fe0b08f4af1bacafe4c7ecc87ce55bb426164676</Application>
  <AppVersion>15.0000</AppVersion>
  <Words>54</Words>
  <Paragraphs>13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2021-05-10T13:21:17Z</dcterms:created>
  <dc:creator>asd asd</dc:creator>
  <dc:description/>
  <dc:language>ru-RU</dc:language>
  <cp:lastModifiedBy/>
  <dcterms:modified xsi:type="dcterms:W3CDTF">2021-05-18T12:44:20Z</dcterms:modified>
  <cp:revision>13</cp:revision>
  <dc:subject/>
  <dc:title>По МДК.01.02 «Прикладное программирование» Тема: «Приложение “Таск-анализатор репозиториев”.»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Широкоэкранный</vt:lpwstr>
  </property>
  <property fmtid="{D5CDD505-2E9C-101B-9397-08002B2CF9AE}" pid="3" name="Slides">
    <vt:i4>6</vt:i4>
  </property>
</Properties>
</file>